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6" r:id="rId4"/>
    <p:sldId id="258" r:id="rId5"/>
    <p:sldId id="259" r:id="rId6"/>
    <p:sldId id="260" r:id="rId7"/>
    <p:sldId id="273" r:id="rId8"/>
    <p:sldId id="271" r:id="rId9"/>
    <p:sldId id="282" r:id="rId10"/>
    <p:sldId id="272" r:id="rId11"/>
    <p:sldId id="270" r:id="rId12"/>
    <p:sldId id="275" r:id="rId13"/>
    <p:sldId id="274" r:id="rId14"/>
    <p:sldId id="279" r:id="rId15"/>
    <p:sldId id="280" r:id="rId16"/>
    <p:sldId id="276" r:id="rId17"/>
    <p:sldId id="277" r:id="rId18"/>
    <p:sldId id="278" r:id="rId19"/>
    <p:sldId id="281" r:id="rId20"/>
    <p:sldId id="261" r:id="rId21"/>
    <p:sldId id="268" r:id="rId22"/>
    <p:sldId id="269" r:id="rId23"/>
    <p:sldId id="267" r:id="rId24"/>
    <p:sldId id="263" r:id="rId25"/>
    <p:sldId id="264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39EC9-076A-4CAB-9988-C1ECF3C7CB36}" v="80" dt="2020-01-15T14:09:35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712" autoAdjust="0"/>
  </p:normalViewPr>
  <p:slideViewPr>
    <p:cSldViewPr snapToGrid="0">
      <p:cViewPr>
        <p:scale>
          <a:sx n="77" d="100"/>
          <a:sy n="77" d="100"/>
        </p:scale>
        <p:origin x="-4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oulter" userId="7c76210b-a396-474a-a00e-d27ba577cb12" providerId="ADAL" clId="{84639EC9-076A-4CAB-9988-C1ECF3C7CB36}"/>
    <pc:docChg chg="undo custSel addSld delSld modSld sldOrd">
      <pc:chgData name="Sarah Coulter" userId="7c76210b-a396-474a-a00e-d27ba577cb12" providerId="ADAL" clId="{84639EC9-076A-4CAB-9988-C1ECF3C7CB36}" dt="2020-01-16T16:38:16.071" v="577" actId="20577"/>
      <pc:docMkLst>
        <pc:docMk/>
      </pc:docMkLst>
      <pc:sldChg chg="modSp">
        <pc:chgData name="Sarah Coulter" userId="7c76210b-a396-474a-a00e-d27ba577cb12" providerId="ADAL" clId="{84639EC9-076A-4CAB-9988-C1ECF3C7CB36}" dt="2020-01-15T14:15:51.458" v="565" actId="6549"/>
        <pc:sldMkLst>
          <pc:docMk/>
          <pc:sldMk cId="213872066" sldId="257"/>
        </pc:sldMkLst>
        <pc:spChg chg="mod">
          <ac:chgData name="Sarah Coulter" userId="7c76210b-a396-474a-a00e-d27ba577cb12" providerId="ADAL" clId="{84639EC9-076A-4CAB-9988-C1ECF3C7CB36}" dt="2020-01-15T14:15:51.458" v="565" actId="6549"/>
          <ac:spMkLst>
            <pc:docMk/>
            <pc:sldMk cId="213872066" sldId="257"/>
            <ac:spMk id="3" creationId="{00000000-0000-0000-0000-000000000000}"/>
          </ac:spMkLst>
        </pc:spChg>
      </pc:sldChg>
      <pc:sldChg chg="addSp delSp modSp">
        <pc:chgData name="Sarah Coulter" userId="7c76210b-a396-474a-a00e-d27ba577cb12" providerId="ADAL" clId="{84639EC9-076A-4CAB-9988-C1ECF3C7CB36}" dt="2020-01-15T13:48:30.701" v="271" actId="1076"/>
        <pc:sldMkLst>
          <pc:docMk/>
          <pc:sldMk cId="2873488502" sldId="258"/>
        </pc:sldMkLst>
        <pc:spChg chg="mod">
          <ac:chgData name="Sarah Coulter" userId="7c76210b-a396-474a-a00e-d27ba577cb12" providerId="ADAL" clId="{84639EC9-076A-4CAB-9988-C1ECF3C7CB36}" dt="2020-01-15T13:48:17.516" v="266" actId="1076"/>
          <ac:spMkLst>
            <pc:docMk/>
            <pc:sldMk cId="2873488502" sldId="258"/>
            <ac:spMk id="3" creationId="{00000000-0000-0000-0000-000000000000}"/>
          </ac:spMkLst>
        </pc:spChg>
        <pc:spChg chg="mod">
          <ac:chgData name="Sarah Coulter" userId="7c76210b-a396-474a-a00e-d27ba577cb12" providerId="ADAL" clId="{84639EC9-076A-4CAB-9988-C1ECF3C7CB36}" dt="2020-01-15T13:48:25.656" v="269" actId="1076"/>
          <ac:spMkLst>
            <pc:docMk/>
            <pc:sldMk cId="2873488502" sldId="258"/>
            <ac:spMk id="5" creationId="{00000000-0000-0000-0000-000000000000}"/>
          </ac:spMkLst>
        </pc:spChg>
        <pc:picChg chg="mod">
          <ac:chgData name="Sarah Coulter" userId="7c76210b-a396-474a-a00e-d27ba577cb12" providerId="ADAL" clId="{84639EC9-076A-4CAB-9988-C1ECF3C7CB36}" dt="2020-01-15T13:48:19.703" v="267" actId="1076"/>
          <ac:picMkLst>
            <pc:docMk/>
            <pc:sldMk cId="2873488502" sldId="258"/>
            <ac:picMk id="4" creationId="{00000000-0000-0000-0000-000000000000}"/>
          </ac:picMkLst>
        </pc:picChg>
        <pc:picChg chg="del">
          <ac:chgData name="Sarah Coulter" userId="7c76210b-a396-474a-a00e-d27ba577cb12" providerId="ADAL" clId="{84639EC9-076A-4CAB-9988-C1ECF3C7CB36}" dt="2020-01-15T13:47:36.670" v="262" actId="478"/>
          <ac:picMkLst>
            <pc:docMk/>
            <pc:sldMk cId="2873488502" sldId="258"/>
            <ac:picMk id="6" creationId="{00000000-0000-0000-0000-000000000000}"/>
          </ac:picMkLst>
        </pc:picChg>
        <pc:picChg chg="add mod">
          <ac:chgData name="Sarah Coulter" userId="7c76210b-a396-474a-a00e-d27ba577cb12" providerId="ADAL" clId="{84639EC9-076A-4CAB-9988-C1ECF3C7CB36}" dt="2020-01-15T13:48:30.701" v="271" actId="1076"/>
          <ac:picMkLst>
            <pc:docMk/>
            <pc:sldMk cId="2873488502" sldId="258"/>
            <ac:picMk id="8" creationId="{AE8DB300-B977-442A-AAF6-46FBAB578546}"/>
          </ac:picMkLst>
        </pc:picChg>
      </pc:sldChg>
      <pc:sldChg chg="addSp delSp modSp">
        <pc:chgData name="Sarah Coulter" userId="7c76210b-a396-474a-a00e-d27ba577cb12" providerId="ADAL" clId="{84639EC9-076A-4CAB-9988-C1ECF3C7CB36}" dt="2020-01-15T13:49:31.249" v="277" actId="1076"/>
        <pc:sldMkLst>
          <pc:docMk/>
          <pc:sldMk cId="3353569556" sldId="260"/>
        </pc:sldMkLst>
        <pc:picChg chg="del">
          <ac:chgData name="Sarah Coulter" userId="7c76210b-a396-474a-a00e-d27ba577cb12" providerId="ADAL" clId="{84639EC9-076A-4CAB-9988-C1ECF3C7CB36}" dt="2020-01-15T13:49:17.137" v="272" actId="478"/>
          <ac:picMkLst>
            <pc:docMk/>
            <pc:sldMk cId="3353569556" sldId="260"/>
            <ac:picMk id="4" creationId="{00000000-0000-0000-0000-000000000000}"/>
          </ac:picMkLst>
        </pc:picChg>
        <pc:picChg chg="add mod">
          <ac:chgData name="Sarah Coulter" userId="7c76210b-a396-474a-a00e-d27ba577cb12" providerId="ADAL" clId="{84639EC9-076A-4CAB-9988-C1ECF3C7CB36}" dt="2020-01-15T13:49:31.249" v="277" actId="1076"/>
          <ac:picMkLst>
            <pc:docMk/>
            <pc:sldMk cId="3353569556" sldId="260"/>
            <ac:picMk id="7" creationId="{FDC5928F-3806-4832-822D-E2B72678B771}"/>
          </ac:picMkLst>
        </pc:picChg>
      </pc:sldChg>
      <pc:sldChg chg="addSp modSp">
        <pc:chgData name="Sarah Coulter" userId="7c76210b-a396-474a-a00e-d27ba577cb12" providerId="ADAL" clId="{84639EC9-076A-4CAB-9988-C1ECF3C7CB36}" dt="2020-01-15T14:11:12.569" v="550" actId="20577"/>
        <pc:sldMkLst>
          <pc:docMk/>
          <pc:sldMk cId="3157719861" sldId="263"/>
        </pc:sldMkLst>
        <pc:spChg chg="mod">
          <ac:chgData name="Sarah Coulter" userId="7c76210b-a396-474a-a00e-d27ba577cb12" providerId="ADAL" clId="{84639EC9-076A-4CAB-9988-C1ECF3C7CB36}" dt="2020-01-15T14:11:12.569" v="550" actId="20577"/>
          <ac:spMkLst>
            <pc:docMk/>
            <pc:sldMk cId="3157719861" sldId="263"/>
            <ac:spMk id="3" creationId="{00000000-0000-0000-0000-000000000000}"/>
          </ac:spMkLst>
        </pc:spChg>
        <pc:spChg chg="add mod">
          <ac:chgData name="Sarah Coulter" userId="7c76210b-a396-474a-a00e-d27ba577cb12" providerId="ADAL" clId="{84639EC9-076A-4CAB-9988-C1ECF3C7CB36}" dt="2020-01-15T14:09:21.513" v="397" actId="1582"/>
          <ac:spMkLst>
            <pc:docMk/>
            <pc:sldMk cId="3157719861" sldId="263"/>
            <ac:spMk id="5" creationId="{4C678673-5B39-450D-A0FE-1A4A31FBDA87}"/>
          </ac:spMkLst>
        </pc:spChg>
        <pc:spChg chg="add mod">
          <ac:chgData name="Sarah Coulter" userId="7c76210b-a396-474a-a00e-d27ba577cb12" providerId="ADAL" clId="{84639EC9-076A-4CAB-9988-C1ECF3C7CB36}" dt="2020-01-15T14:10:35.538" v="483" actId="1076"/>
          <ac:spMkLst>
            <pc:docMk/>
            <pc:sldMk cId="3157719861" sldId="263"/>
            <ac:spMk id="6" creationId="{FAB9DC9B-8BE4-45C3-9795-4CACEE04461E}"/>
          </ac:spMkLst>
        </pc:spChg>
      </pc:sldChg>
      <pc:sldChg chg="modSp">
        <pc:chgData name="Sarah Coulter" userId="7c76210b-a396-474a-a00e-d27ba577cb12" providerId="ADAL" clId="{84639EC9-076A-4CAB-9988-C1ECF3C7CB36}" dt="2020-01-15T13:52:07.355" v="307" actId="20577"/>
        <pc:sldMkLst>
          <pc:docMk/>
          <pc:sldMk cId="732062238" sldId="266"/>
        </pc:sldMkLst>
        <pc:spChg chg="mod">
          <ac:chgData name="Sarah Coulter" userId="7c76210b-a396-474a-a00e-d27ba577cb12" providerId="ADAL" clId="{84639EC9-076A-4CAB-9988-C1ECF3C7CB36}" dt="2020-01-15T13:52:07.355" v="307" actId="20577"/>
          <ac:spMkLst>
            <pc:docMk/>
            <pc:sldMk cId="732062238" sldId="266"/>
            <ac:spMk id="3" creationId="{00000000-0000-0000-0000-000000000000}"/>
          </ac:spMkLst>
        </pc:spChg>
      </pc:sldChg>
      <pc:sldChg chg="modSp">
        <pc:chgData name="Sarah Coulter" userId="7c76210b-a396-474a-a00e-d27ba577cb12" providerId="ADAL" clId="{84639EC9-076A-4CAB-9988-C1ECF3C7CB36}" dt="2020-01-16T16:38:16.071" v="577" actId="20577"/>
        <pc:sldMkLst>
          <pc:docMk/>
          <pc:sldMk cId="183529652" sldId="267"/>
        </pc:sldMkLst>
        <pc:spChg chg="mod">
          <ac:chgData name="Sarah Coulter" userId="7c76210b-a396-474a-a00e-d27ba577cb12" providerId="ADAL" clId="{84639EC9-076A-4CAB-9988-C1ECF3C7CB36}" dt="2020-01-16T16:38:16.071" v="577" actId="20577"/>
          <ac:spMkLst>
            <pc:docMk/>
            <pc:sldMk cId="183529652" sldId="267"/>
            <ac:spMk id="3" creationId="{00000000-0000-0000-0000-000000000000}"/>
          </ac:spMkLst>
        </pc:spChg>
      </pc:sldChg>
      <pc:sldChg chg="ord">
        <pc:chgData name="Sarah Coulter" userId="7c76210b-a396-474a-a00e-d27ba577cb12" providerId="ADAL" clId="{84639EC9-076A-4CAB-9988-C1ECF3C7CB36}" dt="2020-01-15T13:50:19.222" v="282"/>
        <pc:sldMkLst>
          <pc:docMk/>
          <pc:sldMk cId="1122887315" sldId="270"/>
        </pc:sldMkLst>
      </pc:sldChg>
      <pc:sldChg chg="ord">
        <pc:chgData name="Sarah Coulter" userId="7c76210b-a396-474a-a00e-d27ba577cb12" providerId="ADAL" clId="{84639EC9-076A-4CAB-9988-C1ECF3C7CB36}" dt="2020-01-15T13:50:33.897" v="286"/>
        <pc:sldMkLst>
          <pc:docMk/>
          <pc:sldMk cId="896574373" sldId="271"/>
        </pc:sldMkLst>
      </pc:sldChg>
      <pc:sldChg chg="ord">
        <pc:chgData name="Sarah Coulter" userId="7c76210b-a396-474a-a00e-d27ba577cb12" providerId="ADAL" clId="{84639EC9-076A-4CAB-9988-C1ECF3C7CB36}" dt="2020-01-15T13:50:36.537" v="287"/>
        <pc:sldMkLst>
          <pc:docMk/>
          <pc:sldMk cId="4258879084" sldId="272"/>
        </pc:sldMkLst>
      </pc:sldChg>
      <pc:sldChg chg="ord">
        <pc:chgData name="Sarah Coulter" userId="7c76210b-a396-474a-a00e-d27ba577cb12" providerId="ADAL" clId="{84639EC9-076A-4CAB-9988-C1ECF3C7CB36}" dt="2020-01-15T13:50:50.867" v="290"/>
        <pc:sldMkLst>
          <pc:docMk/>
          <pc:sldMk cId="3427478315" sldId="273"/>
        </pc:sldMkLst>
      </pc:sldChg>
      <pc:sldChg chg="addSp modSp add">
        <pc:chgData name="Sarah Coulter" userId="7c76210b-a396-474a-a00e-d27ba577cb12" providerId="ADAL" clId="{84639EC9-076A-4CAB-9988-C1ECF3C7CB36}" dt="2020-01-14T16:29:19.613" v="170" actId="14100"/>
        <pc:sldMkLst>
          <pc:docMk/>
          <pc:sldMk cId="1499737761" sldId="274"/>
        </pc:sldMkLst>
        <pc:spChg chg="mod">
          <ac:chgData name="Sarah Coulter" userId="7c76210b-a396-474a-a00e-d27ba577cb12" providerId="ADAL" clId="{84639EC9-076A-4CAB-9988-C1ECF3C7CB36}" dt="2020-01-14T16:08:56.414" v="47" actId="403"/>
          <ac:spMkLst>
            <pc:docMk/>
            <pc:sldMk cId="1499737761" sldId="274"/>
            <ac:spMk id="2" creationId="{AD18CDD3-E4C3-49BD-9F11-91124980E353}"/>
          </ac:spMkLst>
        </pc:spChg>
        <pc:spChg chg="add mod">
          <ac:chgData name="Sarah Coulter" userId="7c76210b-a396-474a-a00e-d27ba577cb12" providerId="ADAL" clId="{84639EC9-076A-4CAB-9988-C1ECF3C7CB36}" dt="2020-01-14T16:11:08.551" v="58" actId="1076"/>
          <ac:spMkLst>
            <pc:docMk/>
            <pc:sldMk cId="1499737761" sldId="274"/>
            <ac:spMk id="3" creationId="{A4725181-5368-4F12-9896-5F3B51955304}"/>
          </ac:spMkLst>
        </pc:spChg>
        <pc:picChg chg="add mod">
          <ac:chgData name="Sarah Coulter" userId="7c76210b-a396-474a-a00e-d27ba577cb12" providerId="ADAL" clId="{84639EC9-076A-4CAB-9988-C1ECF3C7CB36}" dt="2020-01-14T16:29:19.613" v="170" actId="14100"/>
          <ac:picMkLst>
            <pc:docMk/>
            <pc:sldMk cId="1499737761" sldId="274"/>
            <ac:picMk id="1026" creationId="{FC81B4C0-FBC6-4B34-A156-A08DEB207FA7}"/>
          </ac:picMkLst>
        </pc:picChg>
      </pc:sldChg>
      <pc:sldChg chg="addSp modSp add ord">
        <pc:chgData name="Sarah Coulter" userId="7c76210b-a396-474a-a00e-d27ba577cb12" providerId="ADAL" clId="{84639EC9-076A-4CAB-9988-C1ECF3C7CB36}" dt="2020-01-15T13:50:00.751" v="279"/>
        <pc:sldMkLst>
          <pc:docMk/>
          <pc:sldMk cId="994513532" sldId="275"/>
        </pc:sldMkLst>
        <pc:spChg chg="mod">
          <ac:chgData name="Sarah Coulter" userId="7c76210b-a396-474a-a00e-d27ba577cb12" providerId="ADAL" clId="{84639EC9-076A-4CAB-9988-C1ECF3C7CB36}" dt="2020-01-14T16:28:14.768" v="169" actId="1076"/>
          <ac:spMkLst>
            <pc:docMk/>
            <pc:sldMk cId="994513532" sldId="275"/>
            <ac:spMk id="2" creationId="{1EFA357E-7AD3-47B8-B9C8-7FA8E6679521}"/>
          </ac:spMkLst>
        </pc:spChg>
        <pc:picChg chg="add mod">
          <ac:chgData name="Sarah Coulter" userId="7c76210b-a396-474a-a00e-d27ba577cb12" providerId="ADAL" clId="{84639EC9-076A-4CAB-9988-C1ECF3C7CB36}" dt="2020-01-14T16:27:49.747" v="140" actId="1076"/>
          <ac:picMkLst>
            <pc:docMk/>
            <pc:sldMk cId="994513532" sldId="275"/>
            <ac:picMk id="3" creationId="{91BF7A50-3A14-4DEA-B7A7-863CD0775FAB}"/>
          </ac:picMkLst>
        </pc:picChg>
      </pc:sldChg>
      <pc:sldChg chg="addSp delSp modSp add">
        <pc:chgData name="Sarah Coulter" userId="7c76210b-a396-474a-a00e-d27ba577cb12" providerId="ADAL" clId="{84639EC9-076A-4CAB-9988-C1ECF3C7CB36}" dt="2020-01-14T16:20:49.196" v="110" actId="1076"/>
        <pc:sldMkLst>
          <pc:docMk/>
          <pc:sldMk cId="3183077481" sldId="276"/>
        </pc:sldMkLst>
        <pc:spChg chg="mod">
          <ac:chgData name="Sarah Coulter" userId="7c76210b-a396-474a-a00e-d27ba577cb12" providerId="ADAL" clId="{84639EC9-076A-4CAB-9988-C1ECF3C7CB36}" dt="2020-01-14T16:18:52.375" v="97" actId="20577"/>
          <ac:spMkLst>
            <pc:docMk/>
            <pc:sldMk cId="3183077481" sldId="276"/>
            <ac:spMk id="2" creationId="{AD18CDD3-E4C3-49BD-9F11-91124980E353}"/>
          </ac:spMkLst>
        </pc:spChg>
        <pc:spChg chg="del">
          <ac:chgData name="Sarah Coulter" userId="7c76210b-a396-474a-a00e-d27ba577cb12" providerId="ADAL" clId="{84639EC9-076A-4CAB-9988-C1ECF3C7CB36}" dt="2020-01-14T16:18:57.451" v="98" actId="478"/>
          <ac:spMkLst>
            <pc:docMk/>
            <pc:sldMk cId="3183077481" sldId="276"/>
            <ac:spMk id="3" creationId="{A4725181-5368-4F12-9896-5F3B51955304}"/>
          </ac:spMkLst>
        </pc:spChg>
        <pc:picChg chg="add del mod modCrop">
          <ac:chgData name="Sarah Coulter" userId="7c76210b-a396-474a-a00e-d27ba577cb12" providerId="ADAL" clId="{84639EC9-076A-4CAB-9988-C1ECF3C7CB36}" dt="2020-01-14T16:20:49.196" v="110" actId="1076"/>
          <ac:picMkLst>
            <pc:docMk/>
            <pc:sldMk cId="3183077481" sldId="276"/>
            <ac:picMk id="4" creationId="{A0AECC1E-1143-4F55-BEB3-5E5939C25200}"/>
          </ac:picMkLst>
        </pc:picChg>
        <pc:picChg chg="del">
          <ac:chgData name="Sarah Coulter" userId="7c76210b-a396-474a-a00e-d27ba577cb12" providerId="ADAL" clId="{84639EC9-076A-4CAB-9988-C1ECF3C7CB36}" dt="2020-01-14T16:18:40.701" v="71" actId="478"/>
          <ac:picMkLst>
            <pc:docMk/>
            <pc:sldMk cId="3183077481" sldId="276"/>
            <ac:picMk id="1026" creationId="{FC81B4C0-FBC6-4B34-A156-A08DEB207FA7}"/>
          </ac:picMkLst>
        </pc:picChg>
        <pc:picChg chg="add del">
          <ac:chgData name="Sarah Coulter" userId="7c76210b-a396-474a-a00e-d27ba577cb12" providerId="ADAL" clId="{84639EC9-076A-4CAB-9988-C1ECF3C7CB36}" dt="2020-01-14T16:19:20.670" v="100" actId="478"/>
          <ac:picMkLst>
            <pc:docMk/>
            <pc:sldMk cId="3183077481" sldId="276"/>
            <ac:picMk id="2050" creationId="{BA007470-1645-4714-BFD8-F9E609442DE6}"/>
          </ac:picMkLst>
        </pc:picChg>
      </pc:sldChg>
      <pc:sldChg chg="addSp delSp modSp add">
        <pc:chgData name="Sarah Coulter" userId="7c76210b-a396-474a-a00e-d27ba577cb12" providerId="ADAL" clId="{84639EC9-076A-4CAB-9988-C1ECF3C7CB36}" dt="2020-01-14T16:22:30.018" v="121" actId="1076"/>
        <pc:sldMkLst>
          <pc:docMk/>
          <pc:sldMk cId="1361846000" sldId="277"/>
        </pc:sldMkLst>
        <pc:picChg chg="add mod modCrop">
          <ac:chgData name="Sarah Coulter" userId="7c76210b-a396-474a-a00e-d27ba577cb12" providerId="ADAL" clId="{84639EC9-076A-4CAB-9988-C1ECF3C7CB36}" dt="2020-01-14T16:22:30.018" v="121" actId="1076"/>
          <ac:picMkLst>
            <pc:docMk/>
            <pc:sldMk cId="1361846000" sldId="277"/>
            <ac:picMk id="3" creationId="{8F5ADA43-CFA4-493F-9017-542F00A2E484}"/>
          </ac:picMkLst>
        </pc:picChg>
        <pc:picChg chg="del">
          <ac:chgData name="Sarah Coulter" userId="7c76210b-a396-474a-a00e-d27ba577cb12" providerId="ADAL" clId="{84639EC9-076A-4CAB-9988-C1ECF3C7CB36}" dt="2020-01-14T16:20:59.396" v="112" actId="478"/>
          <ac:picMkLst>
            <pc:docMk/>
            <pc:sldMk cId="1361846000" sldId="277"/>
            <ac:picMk id="4" creationId="{A0AECC1E-1143-4F55-BEB3-5E5939C25200}"/>
          </ac:picMkLst>
        </pc:picChg>
      </pc:sldChg>
      <pc:sldChg chg="addSp delSp modSp add">
        <pc:chgData name="Sarah Coulter" userId="7c76210b-a396-474a-a00e-d27ba577cb12" providerId="ADAL" clId="{84639EC9-076A-4CAB-9988-C1ECF3C7CB36}" dt="2020-01-14T16:26:51.816" v="135" actId="1076"/>
        <pc:sldMkLst>
          <pc:docMk/>
          <pc:sldMk cId="3541438166" sldId="278"/>
        </pc:sldMkLst>
        <pc:picChg chg="del">
          <ac:chgData name="Sarah Coulter" userId="7c76210b-a396-474a-a00e-d27ba577cb12" providerId="ADAL" clId="{84639EC9-076A-4CAB-9988-C1ECF3C7CB36}" dt="2020-01-14T16:23:51.804" v="123" actId="478"/>
          <ac:picMkLst>
            <pc:docMk/>
            <pc:sldMk cId="3541438166" sldId="278"/>
            <ac:picMk id="3" creationId="{8F5ADA43-CFA4-493F-9017-542F00A2E484}"/>
          </ac:picMkLst>
        </pc:picChg>
        <pc:picChg chg="add mod modCrop">
          <ac:chgData name="Sarah Coulter" userId="7c76210b-a396-474a-a00e-d27ba577cb12" providerId="ADAL" clId="{84639EC9-076A-4CAB-9988-C1ECF3C7CB36}" dt="2020-01-14T16:25:28.194" v="129" actId="1076"/>
          <ac:picMkLst>
            <pc:docMk/>
            <pc:sldMk cId="3541438166" sldId="278"/>
            <ac:picMk id="4" creationId="{BC0FD1D4-11A0-4C98-A929-6BEBD6829F37}"/>
          </ac:picMkLst>
        </pc:picChg>
        <pc:picChg chg="add mod modCrop">
          <ac:chgData name="Sarah Coulter" userId="7c76210b-a396-474a-a00e-d27ba577cb12" providerId="ADAL" clId="{84639EC9-076A-4CAB-9988-C1ECF3C7CB36}" dt="2020-01-14T16:26:51.816" v="135" actId="1076"/>
          <ac:picMkLst>
            <pc:docMk/>
            <pc:sldMk cId="3541438166" sldId="278"/>
            <ac:picMk id="5" creationId="{E7BA8FA0-9866-4BA3-9699-9AC92D642222}"/>
          </ac:picMkLst>
        </pc:picChg>
      </pc:sldChg>
      <pc:sldChg chg="addSp delSp modSp add">
        <pc:chgData name="Sarah Coulter" userId="7c76210b-a396-474a-a00e-d27ba577cb12" providerId="ADAL" clId="{84639EC9-076A-4CAB-9988-C1ECF3C7CB36}" dt="2020-01-14T16:43:14.515" v="235" actId="1076"/>
        <pc:sldMkLst>
          <pc:docMk/>
          <pc:sldMk cId="3558467422" sldId="279"/>
        </pc:sldMkLst>
        <pc:spChg chg="mod">
          <ac:chgData name="Sarah Coulter" userId="7c76210b-a396-474a-a00e-d27ba577cb12" providerId="ADAL" clId="{84639EC9-076A-4CAB-9988-C1ECF3C7CB36}" dt="2020-01-14T16:35:04.680" v="220" actId="20577"/>
          <ac:spMkLst>
            <pc:docMk/>
            <pc:sldMk cId="3558467422" sldId="279"/>
            <ac:spMk id="2" creationId="{AD18CDD3-E4C3-49BD-9F11-91124980E353}"/>
          </ac:spMkLst>
        </pc:spChg>
        <pc:spChg chg="del">
          <ac:chgData name="Sarah Coulter" userId="7c76210b-a396-474a-a00e-d27ba577cb12" providerId="ADAL" clId="{84639EC9-076A-4CAB-9988-C1ECF3C7CB36}" dt="2020-01-14T16:35:11.994" v="221" actId="478"/>
          <ac:spMkLst>
            <pc:docMk/>
            <pc:sldMk cId="3558467422" sldId="279"/>
            <ac:spMk id="3" creationId="{A4725181-5368-4F12-9896-5F3B51955304}"/>
          </ac:spMkLst>
        </pc:spChg>
        <pc:picChg chg="add mod">
          <ac:chgData name="Sarah Coulter" userId="7c76210b-a396-474a-a00e-d27ba577cb12" providerId="ADAL" clId="{84639EC9-076A-4CAB-9988-C1ECF3C7CB36}" dt="2020-01-14T16:42:10.246" v="227" actId="1076"/>
          <ac:picMkLst>
            <pc:docMk/>
            <pc:sldMk cId="3558467422" sldId="279"/>
            <ac:picMk id="1026" creationId="{43429C62-FF92-4E93-8231-9B7D1DE2586A}"/>
          </ac:picMkLst>
        </pc:picChg>
        <pc:picChg chg="del">
          <ac:chgData name="Sarah Coulter" userId="7c76210b-a396-474a-a00e-d27ba577cb12" providerId="ADAL" clId="{84639EC9-076A-4CAB-9988-C1ECF3C7CB36}" dt="2020-01-14T16:35:18.675" v="222" actId="478"/>
          <ac:picMkLst>
            <pc:docMk/>
            <pc:sldMk cId="3558467422" sldId="279"/>
            <ac:picMk id="1026" creationId="{FC81B4C0-FBC6-4B34-A156-A08DEB207FA7}"/>
          </ac:picMkLst>
        </pc:picChg>
        <pc:picChg chg="add mod">
          <ac:chgData name="Sarah Coulter" userId="7c76210b-a396-474a-a00e-d27ba577cb12" providerId="ADAL" clId="{84639EC9-076A-4CAB-9988-C1ECF3C7CB36}" dt="2020-01-14T16:43:14.515" v="235" actId="1076"/>
          <ac:picMkLst>
            <pc:docMk/>
            <pc:sldMk cId="3558467422" sldId="279"/>
            <ac:picMk id="1028" creationId="{6322FF2B-E438-4DC0-A977-D6A74EF44513}"/>
          </ac:picMkLst>
        </pc:picChg>
      </pc:sldChg>
      <pc:sldChg chg="addSp delSp modSp add">
        <pc:chgData name="Sarah Coulter" userId="7c76210b-a396-474a-a00e-d27ba577cb12" providerId="ADAL" clId="{84639EC9-076A-4CAB-9988-C1ECF3C7CB36}" dt="2020-01-14T16:45:36.707" v="252" actId="14100"/>
        <pc:sldMkLst>
          <pc:docMk/>
          <pc:sldMk cId="3218512238" sldId="280"/>
        </pc:sldMkLst>
        <pc:picChg chg="del">
          <ac:chgData name="Sarah Coulter" userId="7c76210b-a396-474a-a00e-d27ba577cb12" providerId="ADAL" clId="{84639EC9-076A-4CAB-9988-C1ECF3C7CB36}" dt="2020-01-14T16:43:23.700" v="238" actId="478"/>
          <ac:picMkLst>
            <pc:docMk/>
            <pc:sldMk cId="3218512238" sldId="280"/>
            <ac:picMk id="1026" creationId="{43429C62-FF92-4E93-8231-9B7D1DE2586A}"/>
          </ac:picMkLst>
        </pc:picChg>
        <pc:picChg chg="del">
          <ac:chgData name="Sarah Coulter" userId="7c76210b-a396-474a-a00e-d27ba577cb12" providerId="ADAL" clId="{84639EC9-076A-4CAB-9988-C1ECF3C7CB36}" dt="2020-01-14T16:43:21.935" v="237" actId="478"/>
          <ac:picMkLst>
            <pc:docMk/>
            <pc:sldMk cId="3218512238" sldId="280"/>
            <ac:picMk id="1028" creationId="{6322FF2B-E438-4DC0-A977-D6A74EF44513}"/>
          </ac:picMkLst>
        </pc:picChg>
        <pc:picChg chg="add mod">
          <ac:chgData name="Sarah Coulter" userId="7c76210b-a396-474a-a00e-d27ba577cb12" providerId="ADAL" clId="{84639EC9-076A-4CAB-9988-C1ECF3C7CB36}" dt="2020-01-14T16:43:58.594" v="241" actId="14100"/>
          <ac:picMkLst>
            <pc:docMk/>
            <pc:sldMk cId="3218512238" sldId="280"/>
            <ac:picMk id="2050" creationId="{DD699C57-4F35-4381-8415-48B7AFE58DDF}"/>
          </ac:picMkLst>
        </pc:picChg>
        <pc:picChg chg="add mod">
          <ac:chgData name="Sarah Coulter" userId="7c76210b-a396-474a-a00e-d27ba577cb12" providerId="ADAL" clId="{84639EC9-076A-4CAB-9988-C1ECF3C7CB36}" dt="2020-01-14T16:45:36.707" v="252" actId="14100"/>
          <ac:picMkLst>
            <pc:docMk/>
            <pc:sldMk cId="3218512238" sldId="280"/>
            <ac:picMk id="2052" creationId="{F00927F5-5015-419C-B0C5-BD63AB693F9B}"/>
          </ac:picMkLst>
        </pc:picChg>
      </pc:sldChg>
      <pc:sldChg chg="addSp delSp modSp add">
        <pc:chgData name="Sarah Coulter" userId="7c76210b-a396-474a-a00e-d27ba577cb12" providerId="ADAL" clId="{84639EC9-076A-4CAB-9988-C1ECF3C7CB36}" dt="2020-01-15T13:56:53.819" v="373" actId="14100"/>
        <pc:sldMkLst>
          <pc:docMk/>
          <pc:sldMk cId="4132254637" sldId="281"/>
        </pc:sldMkLst>
        <pc:spChg chg="mod">
          <ac:chgData name="Sarah Coulter" userId="7c76210b-a396-474a-a00e-d27ba577cb12" providerId="ADAL" clId="{84639EC9-076A-4CAB-9988-C1ECF3C7CB36}" dt="2020-01-15T13:53:02.612" v="345" actId="20577"/>
          <ac:spMkLst>
            <pc:docMk/>
            <pc:sldMk cId="4132254637" sldId="281"/>
            <ac:spMk id="2" creationId="{AD18CDD3-E4C3-49BD-9F11-91124980E353}"/>
          </ac:spMkLst>
        </pc:spChg>
        <pc:picChg chg="del">
          <ac:chgData name="Sarah Coulter" userId="7c76210b-a396-474a-a00e-d27ba577cb12" providerId="ADAL" clId="{84639EC9-076A-4CAB-9988-C1ECF3C7CB36}" dt="2020-01-15T13:52:47.313" v="310" actId="478"/>
          <ac:picMkLst>
            <pc:docMk/>
            <pc:sldMk cId="4132254637" sldId="281"/>
            <ac:picMk id="4" creationId="{BC0FD1D4-11A0-4C98-A929-6BEBD6829F37}"/>
          </ac:picMkLst>
        </pc:picChg>
        <pc:picChg chg="del">
          <ac:chgData name="Sarah Coulter" userId="7c76210b-a396-474a-a00e-d27ba577cb12" providerId="ADAL" clId="{84639EC9-076A-4CAB-9988-C1ECF3C7CB36}" dt="2020-01-15T13:52:45.266" v="309" actId="478"/>
          <ac:picMkLst>
            <pc:docMk/>
            <pc:sldMk cId="4132254637" sldId="281"/>
            <ac:picMk id="5" creationId="{E7BA8FA0-9866-4BA3-9699-9AC92D642222}"/>
          </ac:picMkLst>
        </pc:picChg>
        <pc:picChg chg="add mod">
          <ac:chgData name="Sarah Coulter" userId="7c76210b-a396-474a-a00e-d27ba577cb12" providerId="ADAL" clId="{84639EC9-076A-4CAB-9988-C1ECF3C7CB36}" dt="2020-01-15T13:56:46.194" v="370" actId="1076"/>
          <ac:picMkLst>
            <pc:docMk/>
            <pc:sldMk cId="4132254637" sldId="281"/>
            <ac:picMk id="6" creationId="{B5CBCF4C-EC9E-47B4-9BE2-D0B7041A65B8}"/>
          </ac:picMkLst>
        </pc:picChg>
        <pc:picChg chg="add del mod">
          <ac:chgData name="Sarah Coulter" userId="7c76210b-a396-474a-a00e-d27ba577cb12" providerId="ADAL" clId="{84639EC9-076A-4CAB-9988-C1ECF3C7CB36}" dt="2020-01-15T13:56:25.620" v="360" actId="478"/>
          <ac:picMkLst>
            <pc:docMk/>
            <pc:sldMk cId="4132254637" sldId="281"/>
            <ac:picMk id="8" creationId="{9668D1EF-DDE0-4532-9247-2501184295B5}"/>
          </ac:picMkLst>
        </pc:picChg>
        <pc:picChg chg="add mod modCrop">
          <ac:chgData name="Sarah Coulter" userId="7c76210b-a396-474a-a00e-d27ba577cb12" providerId="ADAL" clId="{84639EC9-076A-4CAB-9988-C1ECF3C7CB36}" dt="2020-01-15T13:56:40.836" v="367" actId="1076"/>
          <ac:picMkLst>
            <pc:docMk/>
            <pc:sldMk cId="4132254637" sldId="281"/>
            <ac:picMk id="10" creationId="{588987FB-C212-4BEC-B5A9-5BAA76AB0F19}"/>
          </ac:picMkLst>
        </pc:picChg>
        <pc:picChg chg="add del mod modCrop">
          <ac:chgData name="Sarah Coulter" userId="7c76210b-a396-474a-a00e-d27ba577cb12" providerId="ADAL" clId="{84639EC9-076A-4CAB-9988-C1ECF3C7CB36}" dt="2020-01-15T13:55:13.172" v="354" actId="478"/>
          <ac:picMkLst>
            <pc:docMk/>
            <pc:sldMk cId="4132254637" sldId="281"/>
            <ac:picMk id="12" creationId="{A01E5D6F-5183-414C-BAF4-48D1E40999F3}"/>
          </ac:picMkLst>
        </pc:picChg>
        <pc:picChg chg="add mod">
          <ac:chgData name="Sarah Coulter" userId="7c76210b-a396-474a-a00e-d27ba577cb12" providerId="ADAL" clId="{84639EC9-076A-4CAB-9988-C1ECF3C7CB36}" dt="2020-01-15T13:56:53.819" v="373" actId="14100"/>
          <ac:picMkLst>
            <pc:docMk/>
            <pc:sldMk cId="4132254637" sldId="281"/>
            <ac:picMk id="14" creationId="{BC113B5A-E61C-4386-9BB6-BF2E2766F039}"/>
          </ac:picMkLst>
        </pc:picChg>
      </pc:sldChg>
      <pc:sldChg chg="addSp modSp add">
        <pc:chgData name="Sarah Coulter" userId="7c76210b-a396-474a-a00e-d27ba577cb12" providerId="ADAL" clId="{84639EC9-076A-4CAB-9988-C1ECF3C7CB36}" dt="2020-01-15T13:58:04.056" v="380" actId="1076"/>
        <pc:sldMkLst>
          <pc:docMk/>
          <pc:sldMk cId="358569502" sldId="282"/>
        </pc:sldMkLst>
        <pc:picChg chg="add mod modCrop">
          <ac:chgData name="Sarah Coulter" userId="7c76210b-a396-474a-a00e-d27ba577cb12" providerId="ADAL" clId="{84639EC9-076A-4CAB-9988-C1ECF3C7CB36}" dt="2020-01-15T13:58:04.056" v="380" actId="1076"/>
          <ac:picMkLst>
            <pc:docMk/>
            <pc:sldMk cId="358569502" sldId="282"/>
            <ac:picMk id="4" creationId="{19841918-FA4B-43C1-AFC8-FDD1069EFB59}"/>
          </ac:picMkLst>
        </pc:picChg>
      </pc:sldChg>
    </pc:docChg>
  </pc:docChgLst>
  <pc:docChgLst>
    <pc:chgData name="Sarah Coulter" userId="7c76210b-a396-474a-a00e-d27ba577cb12" providerId="ADAL" clId="{81CE9FE5-1A4D-4486-8E43-B0296474156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49F15-18D9-4367-AD04-1D2DBE2B751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1D25-C791-4B17-BA0A-B92BC2E5A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4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DCAE-6D75-440C-8491-FAA0CB587FC8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A8733-838D-4498-B29E-4DDA6C46C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2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89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0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7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5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01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0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4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8733-838D-4498-B29E-4DDA6C46C8C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3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7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7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9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75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2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2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252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734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0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Tw Cen MT" panose="020B0602020104020603" pitchFamily="34" charset="0"/>
                <a:cs typeface="Tunga" panose="020B0502040204020203" pitchFamily="34" charset="0"/>
              </a:rPr>
              <a:t>Parents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2800" dirty="0">
                <a:latin typeface="Tw Cen MT" panose="020B0602020104020603" pitchFamily="34" charset="0"/>
              </a:rPr>
              <a:t>Maths at Shire Oak</a:t>
            </a:r>
          </a:p>
        </p:txBody>
      </p:sp>
    </p:spTree>
    <p:extLst>
      <p:ext uri="{BB962C8B-B14F-4D97-AF65-F5344CB8AC3E}">
        <p14:creationId xmlns:p14="http://schemas.microsoft.com/office/powerpoint/2010/main" val="292531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A3A813-15DA-4970-B104-A2992A8C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6B2325-2FE7-4EC2-B81A-0D872D3C8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5924" y="2014194"/>
            <a:ext cx="10657391" cy="37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CD1178-F059-42CD-B26D-58A4CCE7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Numberblocks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09594C-8BC7-49AA-86FA-C74C123BA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4"/>
          <a:stretch/>
        </p:blipFill>
        <p:spPr>
          <a:xfrm>
            <a:off x="1332272" y="1433074"/>
            <a:ext cx="9080090" cy="51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FA357E-7AD3-47B8-B9C8-7FA8E667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74" y="463231"/>
            <a:ext cx="8414825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one doesn’t belong?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BF7A50-3A14-4DEA-B7A7-863CD0775F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16" y="1834831"/>
            <a:ext cx="4693968" cy="44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8CDD3-E4C3-49BD-9F11-91124980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err="1"/>
              <a:t>Subitising</a:t>
            </a:r>
            <a:endParaRPr lang="en-GB" sz="66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725181-5368-4F12-9896-5F3B51955304}"/>
              </a:ext>
            </a:extLst>
          </p:cNvPr>
          <p:cNvSpPr/>
          <p:nvPr/>
        </p:nvSpPr>
        <p:spPr>
          <a:xfrm>
            <a:off x="1509932" y="2205503"/>
            <a:ext cx="9172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22222"/>
                </a:solidFill>
                <a:latin typeface="Tw Cen MT" panose="020B0602020104020603" pitchFamily="34" charset="0"/>
              </a:rPr>
              <a:t>The ability to instantaneously </a:t>
            </a:r>
            <a:r>
              <a:rPr lang="en-US" sz="3200" dirty="0" err="1">
                <a:solidFill>
                  <a:srgbClr val="222222"/>
                </a:solidFill>
                <a:latin typeface="Tw Cen MT" panose="020B0602020104020603" pitchFamily="34" charset="0"/>
              </a:rPr>
              <a:t>recognise</a:t>
            </a:r>
            <a:r>
              <a:rPr lang="en-US" sz="3200" dirty="0">
                <a:solidFill>
                  <a:srgbClr val="222222"/>
                </a:solidFill>
                <a:latin typeface="Tw Cen MT" panose="020B0602020104020603" pitchFamily="34" charset="0"/>
              </a:rPr>
              <a:t> the number of objects in a small group without the need to count them.</a:t>
            </a: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http://2.bp.blogspot.com/-2OqUso2Tcp4/UPOUnXCVpFI/AAAAAAAAAHc/WYeYhBlatjI/s1600/subitising+game'.jpg">
            <a:extLst>
              <a:ext uri="{FF2B5EF4-FFF2-40B4-BE49-F238E27FC236}">
                <a16:creationId xmlns="" xmlns:a16="http://schemas.microsoft.com/office/drawing/2014/main" id="{FC81B4C0-FBC6-4B34-A156-A08DEB207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426362" y="2897128"/>
            <a:ext cx="3140612" cy="4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8CDD3-E4C3-49BD-9F11-91124980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Five and Ten Frames</a:t>
            </a:r>
            <a:endParaRPr lang="en-GB" sz="6600" b="1" dirty="0"/>
          </a:p>
        </p:txBody>
      </p:sp>
      <p:pic>
        <p:nvPicPr>
          <p:cNvPr id="1026" name="Picture 2" descr="Image result for ten frames">
            <a:extLst>
              <a:ext uri="{FF2B5EF4-FFF2-40B4-BE49-F238E27FC236}">
                <a16:creationId xmlns="" xmlns:a16="http://schemas.microsoft.com/office/drawing/2014/main" id="{43429C62-FF92-4E93-8231-9B7D1DE2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32" y="2304955"/>
            <a:ext cx="4496180" cy="22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ve frames">
            <a:extLst>
              <a:ext uri="{FF2B5EF4-FFF2-40B4-BE49-F238E27FC236}">
                <a16:creationId xmlns="" xmlns:a16="http://schemas.microsoft.com/office/drawing/2014/main" id="{6322FF2B-E438-4DC0-A977-D6A74EF44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0" b="44491"/>
          <a:stretch/>
        </p:blipFill>
        <p:spPr bwMode="auto">
          <a:xfrm>
            <a:off x="1201563" y="2788029"/>
            <a:ext cx="4894437" cy="12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8CDD3-E4C3-49BD-9F11-91124980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Five and Ten Frames</a:t>
            </a:r>
            <a:endParaRPr lang="en-GB" sz="6600" b="1" dirty="0"/>
          </a:p>
        </p:txBody>
      </p:sp>
      <p:pic>
        <p:nvPicPr>
          <p:cNvPr id="2050" name="Picture 2" descr="Image result for ten frames">
            <a:extLst>
              <a:ext uri="{FF2B5EF4-FFF2-40B4-BE49-F238E27FC236}">
                <a16:creationId xmlns="" xmlns:a16="http://schemas.microsoft.com/office/drawing/2014/main" id="{DD699C57-4F35-4381-8415-48B7AFE5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8305"/>
            <a:ext cx="4095442" cy="204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n frames">
            <a:extLst>
              <a:ext uri="{FF2B5EF4-FFF2-40B4-BE49-F238E27FC236}">
                <a16:creationId xmlns="" xmlns:a16="http://schemas.microsoft.com/office/drawing/2014/main" id="{F00927F5-5015-419C-B0C5-BD63AB693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9040" r="3258" b="2845"/>
          <a:stretch/>
        </p:blipFill>
        <p:spPr bwMode="auto">
          <a:xfrm>
            <a:off x="6865034" y="1998502"/>
            <a:ext cx="3362178" cy="45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1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8CDD3-E4C3-49BD-9F11-91124980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Part-whole model</a:t>
            </a:r>
            <a:endParaRPr lang="en-GB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AECC1E-1143-4F55-BEB3-5E5939C25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658" y="2014194"/>
            <a:ext cx="3882684" cy="37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8CDD3-E4C3-49BD-9F11-91124980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Part-whole model</a:t>
            </a:r>
            <a:endParaRPr lang="en-GB" sz="66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5ADA43-CFA4-493F-9017-542F00A2E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84" t="15778" r="26501" b="29360"/>
          <a:stretch/>
        </p:blipFill>
        <p:spPr>
          <a:xfrm>
            <a:off x="3942913" y="2014194"/>
            <a:ext cx="4306173" cy="42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8CDD3-E4C3-49BD-9F11-91124980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Part-whole model</a:t>
            </a:r>
            <a:endParaRPr lang="en-GB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0FD1D4-11A0-4C98-A929-6BEBD682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9" t="15573" r="26731" b="29360"/>
          <a:stretch/>
        </p:blipFill>
        <p:spPr>
          <a:xfrm>
            <a:off x="6963507" y="2014194"/>
            <a:ext cx="3840481" cy="3774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BA8FA0-9866-4BA3-9699-9AC92D642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69" t="15573" r="26731" b="29360"/>
          <a:stretch/>
        </p:blipFill>
        <p:spPr>
          <a:xfrm>
            <a:off x="1388012" y="2014194"/>
            <a:ext cx="3840482" cy="37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8CDD3-E4C3-49BD-9F11-91124980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Mathematical Jottings</a:t>
            </a:r>
            <a:endParaRPr lang="en-GB" sz="66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CBCF4C-EC9E-47B4-9BE2-D0B7041A65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08732" y="2004647"/>
            <a:ext cx="5374535" cy="4014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8987FB-C212-4BEC-B5A9-5BAA76AB0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7959" y="2744811"/>
            <a:ext cx="4014312" cy="2926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C113B5A-E61C-4386-9BB6-BF2E2766F0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188" y="3165231"/>
            <a:ext cx="3819353" cy="28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166" y="52425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Tw Cen MT" panose="020B0602020104020603" pitchFamily="34" charset="0"/>
              </a:rPr>
              <a:t>Parents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989" y="2337114"/>
            <a:ext cx="7085448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In this meeting you will receive information about: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Maths in the Early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Maths at Shire Oak (including Numicon and Maths Passports)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How to help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74761" y="1415380"/>
            <a:ext cx="5320145" cy="3990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8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791" y="72583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8800" dirty="0">
                <a:latin typeface="Tw Cen MT" panose="020B0602020104020603" pitchFamily="34" charset="0"/>
              </a:rPr>
              <a:t>Maths Passports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8068" y="2671466"/>
            <a:ext cx="9614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The whole school also uses Maths Passports for mental maths learning.</a:t>
            </a:r>
          </a:p>
          <a:p>
            <a:r>
              <a:rPr lang="en-GB" sz="3200" dirty="0">
                <a:latin typeface="Tw Cen MT" panose="020B0602020104020603" pitchFamily="34" charset="0"/>
              </a:rPr>
              <a:t>Each passport has targets to work towards at school and at home. We work on 1 target at a time and children need to be assessed as secure in a target 3 times before moving on.</a:t>
            </a:r>
          </a:p>
          <a:p>
            <a:endParaRPr lang="en-GB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77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latin typeface="Tw Cen MT" panose="020B0602020104020603" pitchFamily="34" charset="0"/>
              </a:rPr>
              <a:t>UK Passport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1" y="2605629"/>
            <a:ext cx="7550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To count to 10 reliably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To say 1 more than a given number (below 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To say 1 less than a given number (below 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93" y="2993802"/>
            <a:ext cx="2087708" cy="23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latin typeface="Tw Cen MT" panose="020B0602020104020603" pitchFamily="34" charset="0"/>
              </a:rPr>
              <a:t>Europe Passport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8944" y="2578012"/>
            <a:ext cx="8091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To count to 20 reliably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To say 1 more than a given number (below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To say 1 less than a given number (below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To know addition facts to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Tw Cen MT" panose="020B0602020104020603" pitchFamily="34" charset="0"/>
              </a:rPr>
              <a:t>To know doubles of numbers to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8" y="3319746"/>
            <a:ext cx="2615996" cy="21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12" y="6592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latin typeface="Tw Cen MT" panose="020B0602020104020603" pitchFamily="34" charset="0"/>
              </a:rPr>
              <a:t>Maths Passports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722" y="2537130"/>
            <a:ext cx="30119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UK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Asia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Africa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Australasia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North America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South America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Globetrotter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Space Cadet</a:t>
            </a:r>
          </a:p>
          <a:p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7818" y="4356034"/>
            <a:ext cx="32973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Further up the school the children are given opportunities to practise during maths lesson starters and tested under timed conditions.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809" y="1319646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0073" y="57199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Tw Cen MT" panose="020B0602020104020603" pitchFamily="34" charset="0"/>
              </a:rPr>
              <a:t>Top Tips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3645" y="2364085"/>
            <a:ext cx="79543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Little and often.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Make it fun!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Use the language of maths e.g. more, less or fewer, longer, shorter,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Practical learning with real objects is key.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Encourage children to count with 1:1 correspondence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Count from different numbers.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Count backwards too!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32" y="1232396"/>
            <a:ext cx="4158095" cy="1843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678673-5B39-450D-A0FE-1A4A31FBDA87}"/>
              </a:ext>
            </a:extLst>
          </p:cNvPr>
          <p:cNvSpPr txBox="1"/>
          <p:nvPr/>
        </p:nvSpPr>
        <p:spPr>
          <a:xfrm>
            <a:off x="7765366" y="4304714"/>
            <a:ext cx="3826412" cy="202968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B9DC9B-8BE4-45C3-9795-4CACEE04461E}"/>
              </a:ext>
            </a:extLst>
          </p:cNvPr>
          <p:cNvSpPr txBox="1"/>
          <p:nvPr/>
        </p:nvSpPr>
        <p:spPr>
          <a:xfrm>
            <a:off x="7935382" y="4534728"/>
            <a:ext cx="3486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Remember, you can upload observations of your child to their tapestry account.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7719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113" y="300445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Tw Cen MT" panose="020B06020201040206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4003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02" y="28872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Tw Cen MT" panose="020B0602020104020603" pitchFamily="34" charset="0"/>
              </a:rPr>
              <a:t>Maths in Reception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29480" y="2312522"/>
            <a:ext cx="69805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w Cen MT" panose="020B0602020104020603" pitchFamily="34" charset="0"/>
              </a:rPr>
              <a:t>In Reception we have 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Maths carpet time every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Use objective led-planning for maths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Maths area in the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Maths Mastery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Other maths resources in the areas </a:t>
            </a:r>
          </a:p>
          <a:p>
            <a:endParaRPr lang="en-GB" sz="2800" dirty="0">
              <a:latin typeface="Tw Cen MT" panose="020B0602020104020603" pitchFamily="34" charset="0"/>
            </a:endParaRPr>
          </a:p>
          <a:p>
            <a:r>
              <a:rPr lang="en-GB" sz="2800" dirty="0">
                <a:latin typeface="Tw Cen MT" panose="020B0602020104020603" pitchFamily="34" charset="0"/>
              </a:rPr>
              <a:t>Our maths learning is split into two areas; </a:t>
            </a:r>
            <a:r>
              <a:rPr lang="en-GB" sz="2800" u="sng" dirty="0">
                <a:latin typeface="Tw Cen MT" panose="020B0602020104020603" pitchFamily="34" charset="0"/>
              </a:rPr>
              <a:t>number</a:t>
            </a:r>
            <a:r>
              <a:rPr lang="en-GB" sz="2800" dirty="0">
                <a:latin typeface="Tw Cen MT" panose="020B0602020104020603" pitchFamily="34" charset="0"/>
              </a:rPr>
              <a:t> and </a:t>
            </a:r>
            <a:r>
              <a:rPr lang="en-GB" sz="2800" u="sng" dirty="0">
                <a:latin typeface="Tw Cen MT" panose="020B0602020104020603" pitchFamily="34" charset="0"/>
              </a:rPr>
              <a:t>shape, space and measure</a:t>
            </a:r>
            <a:r>
              <a:rPr lang="en-GB" sz="2800" dirty="0">
                <a:latin typeface="Tw Cen MT" panose="020B0602020104020603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099" y="1748561"/>
            <a:ext cx="4840555" cy="3630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20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495" y="66647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 Cen MT" panose="020B0602020104020603" pitchFamily="34" charset="0"/>
              </a:rPr>
              <a:t>Shape, Space and Measure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9997" y="1905506"/>
            <a:ext cx="251543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 Cen MT" panose="020B0602020104020603" pitchFamily="34" charset="0"/>
              </a:rPr>
              <a:t>This 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2D/ 3D shapes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Weight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Pattern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4615" y="4226190"/>
            <a:ext cx="526612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" panose="020B0602020104020603" pitchFamily="34" charset="0"/>
              </a:rPr>
              <a:t>Early Learning Goal</a:t>
            </a:r>
          </a:p>
          <a:p>
            <a:r>
              <a:rPr lang="en-GB" dirty="0">
                <a:latin typeface="Tw Cen MT" panose="020B0602020104020603" pitchFamily="34" charset="0"/>
              </a:rPr>
              <a:t>Children use everyday language to talk about size,</a:t>
            </a:r>
          </a:p>
          <a:p>
            <a:r>
              <a:rPr lang="en-GB" dirty="0">
                <a:latin typeface="Tw Cen MT" panose="020B0602020104020603" pitchFamily="34" charset="0"/>
              </a:rPr>
              <a:t>weight, capacity, position, distance, time and money to</a:t>
            </a:r>
          </a:p>
          <a:p>
            <a:r>
              <a:rPr lang="en-GB" dirty="0">
                <a:latin typeface="Tw Cen MT" panose="020B0602020104020603" pitchFamily="34" charset="0"/>
              </a:rPr>
              <a:t>compare quantities and objects to solve problems.</a:t>
            </a:r>
          </a:p>
          <a:p>
            <a:r>
              <a:rPr lang="en-GB" dirty="0">
                <a:latin typeface="Tw Cen MT" panose="020B0602020104020603" pitchFamily="34" charset="0"/>
              </a:rPr>
              <a:t>They recognise, create and describe patterns. They</a:t>
            </a:r>
          </a:p>
          <a:p>
            <a:r>
              <a:rPr lang="en-GB" dirty="0">
                <a:latin typeface="Tw Cen MT" panose="020B0602020104020603" pitchFamily="34" charset="0"/>
              </a:rPr>
              <a:t>explore characteristics of everyday objects and shapes</a:t>
            </a:r>
          </a:p>
          <a:p>
            <a:r>
              <a:rPr lang="en-GB" dirty="0">
                <a:latin typeface="Tw Cen MT" panose="020B0602020104020603" pitchFamily="34" charset="0"/>
              </a:rPr>
              <a:t>and use mathematical language to describe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2004" y="1710285"/>
            <a:ext cx="2797159" cy="2120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8DB300-B977-442A-AAF6-46FBAB5785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5044" y="1886830"/>
            <a:ext cx="4424994" cy="33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668" y="575446"/>
            <a:ext cx="8596668" cy="14177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latin typeface="Tw Cen MT" panose="020B0602020104020603" pitchFamily="34" charset="0"/>
              </a:rPr>
              <a:t>Number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52172" y="3231929"/>
            <a:ext cx="4681090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 Cen MT" panose="020B0602020104020603" pitchFamily="34" charset="0"/>
              </a:rPr>
              <a:t>This 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Counting and number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Addition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Subtraction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Doubling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Halving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0"/>
              </a:rPr>
              <a:t>Sharing</a:t>
            </a:r>
          </a:p>
          <a:p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5988" y="4163214"/>
            <a:ext cx="572453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" panose="020B0602020104020603" pitchFamily="34" charset="0"/>
              </a:rPr>
              <a:t>Early Learning Goal</a:t>
            </a:r>
          </a:p>
          <a:p>
            <a:r>
              <a:rPr lang="en-GB" dirty="0">
                <a:latin typeface="Tw Cen MT" panose="020B0602020104020603" pitchFamily="34" charset="0"/>
              </a:rPr>
              <a:t>Children count reliably with numbers from one to 20,</a:t>
            </a:r>
          </a:p>
          <a:p>
            <a:r>
              <a:rPr lang="en-GB" dirty="0">
                <a:latin typeface="Tw Cen MT" panose="020B0602020104020603" pitchFamily="34" charset="0"/>
              </a:rPr>
              <a:t>place them in order and say which number is one more</a:t>
            </a:r>
          </a:p>
          <a:p>
            <a:r>
              <a:rPr lang="en-GB" dirty="0">
                <a:latin typeface="Tw Cen MT" panose="020B0602020104020603" pitchFamily="34" charset="0"/>
              </a:rPr>
              <a:t>or one less than a given number. Using quantities and</a:t>
            </a:r>
          </a:p>
          <a:p>
            <a:r>
              <a:rPr lang="en-GB" dirty="0">
                <a:latin typeface="Tw Cen MT" panose="020B0602020104020603" pitchFamily="34" charset="0"/>
              </a:rPr>
              <a:t>objects, they add and subtract two single-digit numbers</a:t>
            </a:r>
          </a:p>
          <a:p>
            <a:r>
              <a:rPr lang="en-GB" dirty="0">
                <a:latin typeface="Tw Cen MT" panose="020B0602020104020603" pitchFamily="34" charset="0"/>
              </a:rPr>
              <a:t>and count on or back to find the answer. They solve</a:t>
            </a:r>
          </a:p>
          <a:p>
            <a:r>
              <a:rPr lang="en-GB" dirty="0">
                <a:latin typeface="Tw Cen MT" panose="020B0602020104020603" pitchFamily="34" charset="0"/>
              </a:rPr>
              <a:t>problems, including doubling, halving and sharing.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8255" y="310340"/>
            <a:ext cx="2995677" cy="2722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54" y="310340"/>
            <a:ext cx="3588328" cy="2504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04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722" y="4134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8800" dirty="0" err="1">
                <a:latin typeface="Tw Cen MT" panose="020B0602020104020603" pitchFamily="34" charset="0"/>
              </a:rPr>
              <a:t>Numicon</a:t>
            </a:r>
            <a:endParaRPr lang="en-GB" sz="8800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4001" y="1886646"/>
            <a:ext cx="77593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The whole school uses a resource called </a:t>
            </a:r>
            <a:r>
              <a:rPr lang="en-GB" sz="2800" dirty="0" err="1">
                <a:latin typeface="Tw Cen MT" panose="020B0602020104020603" pitchFamily="34" charset="0"/>
              </a:rPr>
              <a:t>Numicon</a:t>
            </a:r>
            <a:endParaRPr lang="en-GB" sz="28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Reception is all about becoming familiar with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w Cen MT" panose="020B0602020104020603" pitchFamily="34" charset="0"/>
              </a:rPr>
              <a:t>In KS1 and KS2 they use the </a:t>
            </a:r>
            <a:r>
              <a:rPr lang="en-GB" sz="2800" dirty="0" err="1">
                <a:latin typeface="Tw Cen MT" panose="020B0602020104020603" pitchFamily="34" charset="0"/>
              </a:rPr>
              <a:t>Numicon</a:t>
            </a:r>
            <a:r>
              <a:rPr lang="en-GB" sz="2800" dirty="0">
                <a:latin typeface="Tw Cen MT" panose="020B0602020104020603" pitchFamily="34" charset="0"/>
              </a:rPr>
              <a:t> scheme </a:t>
            </a:r>
          </a:p>
          <a:p>
            <a:r>
              <a:rPr lang="en-GB" sz="2800" dirty="0">
                <a:latin typeface="Tw Cen MT" panose="020B0602020104020603" pitchFamily="34" charset="0"/>
              </a:rPr>
              <a:t>																													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07153">
            <a:off x="408465" y="3805419"/>
            <a:ext cx="2910736" cy="2176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C5928F-3806-4832-822D-E2B72678B7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636459" y="3454183"/>
            <a:ext cx="3854156" cy="28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8C636-20DD-4421-A067-ECF487D0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Numicon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20D4AF-94B8-4CE5-99A1-A2C740F75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47" y="2814176"/>
            <a:ext cx="10937895" cy="21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F0AF0-8821-498A-A9E3-8B905B37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19" y="457200"/>
            <a:ext cx="10058400" cy="1371600"/>
          </a:xfrm>
        </p:spPr>
        <p:txBody>
          <a:bodyPr/>
          <a:lstStyle/>
          <a:p>
            <a:r>
              <a:rPr lang="en-US" dirty="0"/>
              <a:t>Number of the Week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1718CE-0151-40FA-AAF8-2FA3C2017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650" y="1858297"/>
            <a:ext cx="7330230" cy="45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34A31C-BE31-4268-A4C4-3E097DDF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841918-FA4B-43C1-AFC8-FDD1069EFB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1" y="642594"/>
            <a:ext cx="7343335" cy="5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1753</TotalTime>
  <Words>554</Words>
  <Application>Microsoft Office PowerPoint</Application>
  <PresentationFormat>Custom</PresentationFormat>
  <Paragraphs>109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Savon</vt:lpstr>
      <vt:lpstr>Parents Meeting</vt:lpstr>
      <vt:lpstr>Parents meeting</vt:lpstr>
      <vt:lpstr>Maths in Reception</vt:lpstr>
      <vt:lpstr>Shape, Space and Measure</vt:lpstr>
      <vt:lpstr>Number</vt:lpstr>
      <vt:lpstr>Numicon</vt:lpstr>
      <vt:lpstr>Numicon</vt:lpstr>
      <vt:lpstr>Number of the Week</vt:lpstr>
      <vt:lpstr>PowerPoint Presentation</vt:lpstr>
      <vt:lpstr>PowerPoint Presentation</vt:lpstr>
      <vt:lpstr>Numberblocks</vt:lpstr>
      <vt:lpstr>Which one doesn’t belong?</vt:lpstr>
      <vt:lpstr>Subitising</vt:lpstr>
      <vt:lpstr>Five and Ten Frames</vt:lpstr>
      <vt:lpstr>Five and Ten Frames</vt:lpstr>
      <vt:lpstr>Part-whole model</vt:lpstr>
      <vt:lpstr>Part-whole model</vt:lpstr>
      <vt:lpstr>Part-whole model</vt:lpstr>
      <vt:lpstr>Mathematical Jottings</vt:lpstr>
      <vt:lpstr>Maths Passports</vt:lpstr>
      <vt:lpstr>UK Passport</vt:lpstr>
      <vt:lpstr>Europe Passport</vt:lpstr>
      <vt:lpstr>Maths Passports</vt:lpstr>
      <vt:lpstr>Top Tips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meeting.</dc:title>
  <dc:creator>Chloe Grey</dc:creator>
  <cp:lastModifiedBy>Bren</cp:lastModifiedBy>
  <cp:revision>32</cp:revision>
  <cp:lastPrinted>2015-01-27T12:38:47Z</cp:lastPrinted>
  <dcterms:created xsi:type="dcterms:W3CDTF">2015-01-24T14:29:36Z</dcterms:created>
  <dcterms:modified xsi:type="dcterms:W3CDTF">2020-01-28T20:36:02Z</dcterms:modified>
</cp:coreProperties>
</file>